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8" r:id="rId3"/>
    <p:sldId id="257" r:id="rId4"/>
    <p:sldId id="268" r:id="rId5"/>
    <p:sldId id="260" r:id="rId6"/>
    <p:sldId id="261" r:id="rId7"/>
    <p:sldId id="276" r:id="rId8"/>
    <p:sldId id="262" r:id="rId9"/>
    <p:sldId id="277" r:id="rId1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EEB606-B11A-1A9F-53B2-889EA8A4F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679AF1B-12EB-5322-7C16-D339FE52A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AE06FCF-5463-AAE6-F997-3476C936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3F7FAC1-A4AF-844E-7B28-71D840E6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5758F6F-5503-48CE-A05F-171056BA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939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819D5D-EB01-D95A-9C60-7D1D691A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855399E-D815-3F1E-4FF4-83610F2FB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92BF9D8-41E4-AC05-E86A-803A014B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0DB9085-C6EE-24D2-E00D-34AA14B48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D6044EA-EE3B-792A-1DE3-A50D5B14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678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154F558-6BC6-C571-A509-EB09DC52D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87EE1F6-2882-DB6F-A390-68D46D0B8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646D2C3-EC64-D684-6CF4-E531EAB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77CE4E6-8A81-1B50-7FC0-4A4328A9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DEBA84-2F94-03DD-69DF-8772CBBA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097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475829-F507-83E9-A578-AFD3A427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5707CB-662A-A6CC-475E-EFDB5D93C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877683-69C1-60B4-378F-412792FDF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41A0D7B-1B70-21A9-5432-447E491EC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137828F-9888-D900-6761-6289FDC2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417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D053F75-A93E-8D58-B218-08C380B1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30BF060-DED4-EF5B-112B-7092770F4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74D28C4-BC5F-3DAD-975D-21196B64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A7182ED-0D6F-1F09-9039-402EBA86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50F1417-87F2-B1FE-E802-12015EEA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5279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795B70-50F1-E6D2-243F-F28745D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38A574-537D-870B-EBEE-892565D8C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A6CF540-DAD6-A1F9-73D7-406FA2810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9E32B7E-C499-833F-941A-BCFFEFE7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2FD45E9-A5CA-2C4D-F453-D3EDE9D0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DB4C43D-B0C4-EF10-768C-9B05BE57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480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85CD77-132E-625F-65C5-EE1257DE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FE56184-DD1B-900A-064A-2F5F2B357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266CD6C-8166-6C7B-13EC-D631D694F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3893051-E8D9-08EA-814F-861436B89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E5EBA3D-1955-EB91-57B0-C64931794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0746573-F040-F77A-3CDE-52F3CB3D2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E218EA4-2EA6-9C2B-F60E-EAD8A559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B8C4449-C86D-6515-0E93-0CE96AB6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785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F03529-3BCA-0C99-9693-84665194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53C4906-9612-2A26-35DF-2167BE86A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D1C88AC-D685-9D71-C620-3EB61704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C14FA8E-AB07-CF66-16A9-16BAF3CB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131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82B45D5-7983-BFD7-B80C-447CAA32C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80DFF8A3-EADE-25EE-BD4D-0646C078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27D2D9B-5B13-965A-594D-651C8373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503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1A5A16-9D89-C004-5FF4-E7697330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8C8320F-DA73-FA03-0444-F5B7E9E69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6A487296-DF10-9D0D-90B8-F78DB41C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566E21C-0DDF-FEFC-27B3-0AE9C30B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E1708F8-0A03-4EAB-3A14-23F3099C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58EAC99-E420-5E5B-BA8F-DEDCECC9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007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928BEB0-3F32-E032-B750-EBF9F50D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B8DC2EF-595C-C642-DF19-3F7D884FD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489533E-71B8-BE60-8AB2-878C74C88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F473520-F12B-87B7-80D4-42B9AEF30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3A32FB1-6189-41A1-B9E3-8DB16358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CB127C3-6CE5-1BEB-F3B3-E32AD3AA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757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463835E-2CDD-9D51-1FBF-E0EFB180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7434FDA-AFB4-405C-4CFB-41CDB6287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8FFA2C4-64F8-3AD7-9EFD-5D33E556F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63BD1-768A-476A-855E-6AE3EA59C740}" type="datetimeFigureOut">
              <a:rPr lang="he-IL" smtClean="0"/>
              <a:t>כ"ה/כסלו/תשפ"ה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CA3DCFE-946B-89BE-38C9-EA22506AB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919EB89-3F42-CE95-3D85-55B0AF165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0068-FC20-4041-BC5D-1950AC6E13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295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>
            <a:extLst>
              <a:ext uri="{FF2B5EF4-FFF2-40B4-BE49-F238E27FC236}">
                <a16:creationId xmlns:a16="http://schemas.microsoft.com/office/drawing/2014/main" id="{75D01A13-F6E4-5327-AD7F-56FD85A2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8" y="3490834"/>
            <a:ext cx="2283752" cy="1205646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DFC1CFCA-90EF-8425-38D5-AF802A78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9" y="2085209"/>
            <a:ext cx="2408461" cy="1281957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9C5F6F9-F3B5-BD9F-F29E-6050ED988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39" y="4886617"/>
            <a:ext cx="2408461" cy="1239367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F7E0DC21-21BC-2263-5245-DE6BE25C3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881" y="363255"/>
            <a:ext cx="7864841" cy="6352041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29C72EB-97AB-C596-5926-217492409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1498" y="-451270"/>
            <a:ext cx="6185317" cy="3035029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>
                <a:cs typeface="+mn-cs"/>
              </a:rPr>
              <a:t>אופניים "בין העמודים" בהדר יוסף</a:t>
            </a:r>
            <a:br>
              <a:rPr lang="he-IL" dirty="0">
                <a:cs typeface="+mn-cs"/>
              </a:rPr>
            </a:br>
            <a:endParaRPr lang="he-IL" dirty="0">
              <a:cs typeface="+mn-cs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81F3D3F-61F6-3085-1E5F-06078A1D2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0" y="4045144"/>
            <a:ext cx="1219200" cy="2709650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he-IL" dirty="0" err="1"/>
              <a:t>פרוייקט</a:t>
            </a:r>
            <a:r>
              <a:rPr lang="he-IL" dirty="0"/>
              <a:t> "משהו בשביל מישהו"</a:t>
            </a:r>
          </a:p>
          <a:p>
            <a:pPr algn="r"/>
            <a:r>
              <a:rPr lang="he-IL" dirty="0"/>
              <a:t>מגיש:</a:t>
            </a:r>
            <a:r>
              <a:rPr lang="en-US" dirty="0"/>
              <a:t> </a:t>
            </a:r>
            <a:r>
              <a:rPr lang="he-IL" dirty="0"/>
              <a:t>טל מנור</a:t>
            </a:r>
          </a:p>
          <a:p>
            <a:pPr algn="r"/>
            <a:r>
              <a:rPr lang="he-IL" dirty="0"/>
              <a:t>קורס: עקרונות העיצוב האדריכלי</a:t>
            </a:r>
          </a:p>
          <a:p>
            <a:pPr algn="r"/>
            <a:r>
              <a:rPr lang="he-IL" dirty="0"/>
              <a:t>מרצה:</a:t>
            </a:r>
            <a:r>
              <a:rPr lang="en-US" dirty="0"/>
              <a:t> </a:t>
            </a:r>
            <a:r>
              <a:rPr lang="he-IL" dirty="0"/>
              <a:t>פרופ' </a:t>
            </a:r>
            <a:r>
              <a:rPr lang="he-IL" dirty="0" err="1"/>
              <a:t>זכרוביץ</a:t>
            </a:r>
            <a:r>
              <a:rPr lang="he-IL" dirty="0"/>
              <a:t>'</a:t>
            </a:r>
          </a:p>
          <a:p>
            <a:pPr algn="r"/>
            <a:endParaRPr lang="he-IL" dirty="0"/>
          </a:p>
          <a:p>
            <a:pPr algn="r"/>
            <a:endParaRPr lang="he-IL" dirty="0"/>
          </a:p>
          <a:p>
            <a:pPr algn="r"/>
            <a:endParaRPr lang="he-IL" dirty="0"/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4E3C91F6-EA72-3253-30C6-9D88E3C75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80" y="116541"/>
            <a:ext cx="3472641" cy="19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6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B4616-4800-A0E4-672E-0712FF9F3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2CEFCFD-B480-7BC7-F3A5-6E1BB318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מיקום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C55C9CF-A125-B15C-318A-645A504D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2" y="2419977"/>
            <a:ext cx="10112616" cy="375698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5F0422E-71B0-098A-1892-C94E90E9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3" y="848604"/>
            <a:ext cx="7054468" cy="19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30356D-244A-FD93-3E6A-2329FBEF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מיקום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156F1CC-D3E7-C18D-910A-585058911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9478"/>
            <a:ext cx="10515600" cy="4303631"/>
          </a:xfrm>
        </p:spPr>
      </p:pic>
      <p:pic>
        <p:nvPicPr>
          <p:cNvPr id="6" name="מציין מיקום תוכן 4">
            <a:extLst>
              <a:ext uri="{FF2B5EF4-FFF2-40B4-BE49-F238E27FC236}">
                <a16:creationId xmlns:a16="http://schemas.microsoft.com/office/drawing/2014/main" id="{4740A258-E66A-CCDF-3B6C-55FFAEC3B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09" y="2362199"/>
            <a:ext cx="1085851" cy="1447801"/>
          </a:xfrm>
          <a:prstGeom prst="rect">
            <a:avLst/>
          </a:prstGeom>
        </p:spPr>
      </p:pic>
      <p:sp>
        <p:nvSpPr>
          <p:cNvPr id="7" name="צורה חופשית: צורה 6">
            <a:extLst>
              <a:ext uri="{FF2B5EF4-FFF2-40B4-BE49-F238E27FC236}">
                <a16:creationId xmlns:a16="http://schemas.microsoft.com/office/drawing/2014/main" id="{E001C7B4-40EA-8D8F-CB48-463C6F1AE98A}"/>
              </a:ext>
            </a:extLst>
          </p:cNvPr>
          <p:cNvSpPr/>
          <p:nvPr/>
        </p:nvSpPr>
        <p:spPr>
          <a:xfrm>
            <a:off x="6385560" y="4335780"/>
            <a:ext cx="1668866" cy="342900"/>
          </a:xfrm>
          <a:custGeom>
            <a:avLst/>
            <a:gdLst>
              <a:gd name="connsiteX0" fmla="*/ 0 w 1668866"/>
              <a:gd name="connsiteY0" fmla="*/ 194803 h 438643"/>
              <a:gd name="connsiteX1" fmla="*/ 129540 w 1668866"/>
              <a:gd name="connsiteY1" fmla="*/ 103363 h 438643"/>
              <a:gd name="connsiteX2" fmla="*/ 243840 w 1668866"/>
              <a:gd name="connsiteY2" fmla="*/ 34783 h 438643"/>
              <a:gd name="connsiteX3" fmla="*/ 640080 w 1668866"/>
              <a:gd name="connsiteY3" fmla="*/ 19543 h 438643"/>
              <a:gd name="connsiteX4" fmla="*/ 891540 w 1668866"/>
              <a:gd name="connsiteY4" fmla="*/ 11923 h 438643"/>
              <a:gd name="connsiteX5" fmla="*/ 1051560 w 1668866"/>
              <a:gd name="connsiteY5" fmla="*/ 27163 h 438643"/>
              <a:gd name="connsiteX6" fmla="*/ 1165860 w 1668866"/>
              <a:gd name="connsiteY6" fmla="*/ 34783 h 438643"/>
              <a:gd name="connsiteX7" fmla="*/ 1348740 w 1668866"/>
              <a:gd name="connsiteY7" fmla="*/ 72883 h 438643"/>
              <a:gd name="connsiteX8" fmla="*/ 1485900 w 1668866"/>
              <a:gd name="connsiteY8" fmla="*/ 118603 h 438643"/>
              <a:gd name="connsiteX9" fmla="*/ 1546860 w 1668866"/>
              <a:gd name="connsiteY9" fmla="*/ 149083 h 438643"/>
              <a:gd name="connsiteX10" fmla="*/ 1653540 w 1668866"/>
              <a:gd name="connsiteY10" fmla="*/ 217663 h 438643"/>
              <a:gd name="connsiteX11" fmla="*/ 1668780 w 1668866"/>
              <a:gd name="connsiteY11" fmla="*/ 240523 h 438643"/>
              <a:gd name="connsiteX12" fmla="*/ 1630680 w 1668866"/>
              <a:gd name="connsiteY12" fmla="*/ 392923 h 438643"/>
              <a:gd name="connsiteX13" fmla="*/ 1569720 w 1668866"/>
              <a:gd name="connsiteY13" fmla="*/ 415783 h 438643"/>
              <a:gd name="connsiteX14" fmla="*/ 1379220 w 1668866"/>
              <a:gd name="connsiteY14" fmla="*/ 438643 h 438643"/>
              <a:gd name="connsiteX15" fmla="*/ 1066800 w 1668866"/>
              <a:gd name="connsiteY15" fmla="*/ 431023 h 438643"/>
              <a:gd name="connsiteX16" fmla="*/ 998220 w 1668866"/>
              <a:gd name="connsiteY16" fmla="*/ 415783 h 438643"/>
              <a:gd name="connsiteX17" fmla="*/ 632460 w 1668866"/>
              <a:gd name="connsiteY17" fmla="*/ 354823 h 438643"/>
              <a:gd name="connsiteX18" fmla="*/ 548640 w 1668866"/>
              <a:gd name="connsiteY18" fmla="*/ 339583 h 438643"/>
              <a:gd name="connsiteX19" fmla="*/ 457200 w 1668866"/>
              <a:gd name="connsiteY19" fmla="*/ 331963 h 438643"/>
              <a:gd name="connsiteX20" fmla="*/ 213360 w 1668866"/>
              <a:gd name="connsiteY20" fmla="*/ 301483 h 43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68866" h="438643">
                <a:moveTo>
                  <a:pt x="0" y="194803"/>
                </a:moveTo>
                <a:cubicBezTo>
                  <a:pt x="82113" y="126375"/>
                  <a:pt x="10700" y="182589"/>
                  <a:pt x="129540" y="103363"/>
                </a:cubicBezTo>
                <a:cubicBezTo>
                  <a:pt x="142290" y="94863"/>
                  <a:pt x="209889" y="38295"/>
                  <a:pt x="243840" y="34783"/>
                </a:cubicBezTo>
                <a:cubicBezTo>
                  <a:pt x="266160" y="32474"/>
                  <a:pt x="635958" y="19690"/>
                  <a:pt x="640080" y="19543"/>
                </a:cubicBezTo>
                <a:cubicBezTo>
                  <a:pt x="757119" y="-9717"/>
                  <a:pt x="697026" y="-763"/>
                  <a:pt x="891540" y="11923"/>
                </a:cubicBezTo>
                <a:cubicBezTo>
                  <a:pt x="945008" y="15410"/>
                  <a:pt x="998164" y="22713"/>
                  <a:pt x="1051560" y="27163"/>
                </a:cubicBezTo>
                <a:cubicBezTo>
                  <a:pt x="1089613" y="30334"/>
                  <a:pt x="1127760" y="32243"/>
                  <a:pt x="1165860" y="34783"/>
                </a:cubicBezTo>
                <a:cubicBezTo>
                  <a:pt x="1232474" y="44299"/>
                  <a:pt x="1277391" y="49100"/>
                  <a:pt x="1348740" y="72883"/>
                </a:cubicBezTo>
                <a:cubicBezTo>
                  <a:pt x="1394460" y="88123"/>
                  <a:pt x="1442795" y="97050"/>
                  <a:pt x="1485900" y="118603"/>
                </a:cubicBezTo>
                <a:cubicBezTo>
                  <a:pt x="1506220" y="128763"/>
                  <a:pt x="1527301" y="137525"/>
                  <a:pt x="1546860" y="149083"/>
                </a:cubicBezTo>
                <a:cubicBezTo>
                  <a:pt x="1583255" y="170589"/>
                  <a:pt x="1653540" y="217663"/>
                  <a:pt x="1653540" y="217663"/>
                </a:cubicBezTo>
                <a:cubicBezTo>
                  <a:pt x="1658620" y="225283"/>
                  <a:pt x="1669965" y="231442"/>
                  <a:pt x="1668780" y="240523"/>
                </a:cubicBezTo>
                <a:cubicBezTo>
                  <a:pt x="1662007" y="292447"/>
                  <a:pt x="1656446" y="347337"/>
                  <a:pt x="1630680" y="392923"/>
                </a:cubicBezTo>
                <a:cubicBezTo>
                  <a:pt x="1620001" y="411816"/>
                  <a:pt x="1591072" y="411901"/>
                  <a:pt x="1569720" y="415783"/>
                </a:cubicBezTo>
                <a:cubicBezTo>
                  <a:pt x="1506796" y="427224"/>
                  <a:pt x="1442720" y="431023"/>
                  <a:pt x="1379220" y="438643"/>
                </a:cubicBezTo>
                <a:cubicBezTo>
                  <a:pt x="1275080" y="436103"/>
                  <a:pt x="1170784" y="437262"/>
                  <a:pt x="1066800" y="431023"/>
                </a:cubicBezTo>
                <a:cubicBezTo>
                  <a:pt x="1043424" y="429620"/>
                  <a:pt x="1021285" y="419830"/>
                  <a:pt x="998220" y="415783"/>
                </a:cubicBezTo>
                <a:lnTo>
                  <a:pt x="632460" y="354823"/>
                </a:lnTo>
                <a:cubicBezTo>
                  <a:pt x="604520" y="349743"/>
                  <a:pt x="576800" y="343256"/>
                  <a:pt x="548640" y="339583"/>
                </a:cubicBezTo>
                <a:cubicBezTo>
                  <a:pt x="518311" y="335627"/>
                  <a:pt x="487654" y="334796"/>
                  <a:pt x="457200" y="331963"/>
                </a:cubicBezTo>
                <a:cubicBezTo>
                  <a:pt x="218396" y="309749"/>
                  <a:pt x="276873" y="364996"/>
                  <a:pt x="213360" y="301483"/>
                </a:cubicBezTo>
              </a:path>
            </a:pathLst>
          </a:custGeom>
          <a:solidFill>
            <a:srgbClr val="FFFF0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810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C8929-E27F-60C6-B70B-E5BD6DFD3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2178A1-C3BB-7E30-860C-0D8298CC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מיקום – אתר קיים</a:t>
            </a:r>
          </a:p>
        </p:txBody>
      </p:sp>
      <p:pic>
        <p:nvPicPr>
          <p:cNvPr id="6" name="מציין מיקום תוכן 4">
            <a:extLst>
              <a:ext uri="{FF2B5EF4-FFF2-40B4-BE49-F238E27FC236}">
                <a16:creationId xmlns:a16="http://schemas.microsoft.com/office/drawing/2014/main" id="{206AE37E-5798-3120-1905-F8D96B80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09" y="2362199"/>
            <a:ext cx="1085851" cy="1447801"/>
          </a:xfrm>
          <a:prstGeom prst="rect">
            <a:avLst/>
          </a:prstGeom>
        </p:spPr>
      </p:pic>
      <p:sp>
        <p:nvSpPr>
          <p:cNvPr id="7" name="צורה חופשית: צורה 6">
            <a:extLst>
              <a:ext uri="{FF2B5EF4-FFF2-40B4-BE49-F238E27FC236}">
                <a16:creationId xmlns:a16="http://schemas.microsoft.com/office/drawing/2014/main" id="{7BC6CB0B-9326-030E-F7A0-B68243A645D9}"/>
              </a:ext>
            </a:extLst>
          </p:cNvPr>
          <p:cNvSpPr/>
          <p:nvPr/>
        </p:nvSpPr>
        <p:spPr>
          <a:xfrm>
            <a:off x="6385560" y="4335780"/>
            <a:ext cx="1668866" cy="342900"/>
          </a:xfrm>
          <a:custGeom>
            <a:avLst/>
            <a:gdLst>
              <a:gd name="connsiteX0" fmla="*/ 0 w 1668866"/>
              <a:gd name="connsiteY0" fmla="*/ 194803 h 438643"/>
              <a:gd name="connsiteX1" fmla="*/ 129540 w 1668866"/>
              <a:gd name="connsiteY1" fmla="*/ 103363 h 438643"/>
              <a:gd name="connsiteX2" fmla="*/ 243840 w 1668866"/>
              <a:gd name="connsiteY2" fmla="*/ 34783 h 438643"/>
              <a:gd name="connsiteX3" fmla="*/ 640080 w 1668866"/>
              <a:gd name="connsiteY3" fmla="*/ 19543 h 438643"/>
              <a:gd name="connsiteX4" fmla="*/ 891540 w 1668866"/>
              <a:gd name="connsiteY4" fmla="*/ 11923 h 438643"/>
              <a:gd name="connsiteX5" fmla="*/ 1051560 w 1668866"/>
              <a:gd name="connsiteY5" fmla="*/ 27163 h 438643"/>
              <a:gd name="connsiteX6" fmla="*/ 1165860 w 1668866"/>
              <a:gd name="connsiteY6" fmla="*/ 34783 h 438643"/>
              <a:gd name="connsiteX7" fmla="*/ 1348740 w 1668866"/>
              <a:gd name="connsiteY7" fmla="*/ 72883 h 438643"/>
              <a:gd name="connsiteX8" fmla="*/ 1485900 w 1668866"/>
              <a:gd name="connsiteY8" fmla="*/ 118603 h 438643"/>
              <a:gd name="connsiteX9" fmla="*/ 1546860 w 1668866"/>
              <a:gd name="connsiteY9" fmla="*/ 149083 h 438643"/>
              <a:gd name="connsiteX10" fmla="*/ 1653540 w 1668866"/>
              <a:gd name="connsiteY10" fmla="*/ 217663 h 438643"/>
              <a:gd name="connsiteX11" fmla="*/ 1668780 w 1668866"/>
              <a:gd name="connsiteY11" fmla="*/ 240523 h 438643"/>
              <a:gd name="connsiteX12" fmla="*/ 1630680 w 1668866"/>
              <a:gd name="connsiteY12" fmla="*/ 392923 h 438643"/>
              <a:gd name="connsiteX13" fmla="*/ 1569720 w 1668866"/>
              <a:gd name="connsiteY13" fmla="*/ 415783 h 438643"/>
              <a:gd name="connsiteX14" fmla="*/ 1379220 w 1668866"/>
              <a:gd name="connsiteY14" fmla="*/ 438643 h 438643"/>
              <a:gd name="connsiteX15" fmla="*/ 1066800 w 1668866"/>
              <a:gd name="connsiteY15" fmla="*/ 431023 h 438643"/>
              <a:gd name="connsiteX16" fmla="*/ 998220 w 1668866"/>
              <a:gd name="connsiteY16" fmla="*/ 415783 h 438643"/>
              <a:gd name="connsiteX17" fmla="*/ 632460 w 1668866"/>
              <a:gd name="connsiteY17" fmla="*/ 354823 h 438643"/>
              <a:gd name="connsiteX18" fmla="*/ 548640 w 1668866"/>
              <a:gd name="connsiteY18" fmla="*/ 339583 h 438643"/>
              <a:gd name="connsiteX19" fmla="*/ 457200 w 1668866"/>
              <a:gd name="connsiteY19" fmla="*/ 331963 h 438643"/>
              <a:gd name="connsiteX20" fmla="*/ 213360 w 1668866"/>
              <a:gd name="connsiteY20" fmla="*/ 301483 h 43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68866" h="438643">
                <a:moveTo>
                  <a:pt x="0" y="194803"/>
                </a:moveTo>
                <a:cubicBezTo>
                  <a:pt x="82113" y="126375"/>
                  <a:pt x="10700" y="182589"/>
                  <a:pt x="129540" y="103363"/>
                </a:cubicBezTo>
                <a:cubicBezTo>
                  <a:pt x="142290" y="94863"/>
                  <a:pt x="209889" y="38295"/>
                  <a:pt x="243840" y="34783"/>
                </a:cubicBezTo>
                <a:cubicBezTo>
                  <a:pt x="266160" y="32474"/>
                  <a:pt x="635958" y="19690"/>
                  <a:pt x="640080" y="19543"/>
                </a:cubicBezTo>
                <a:cubicBezTo>
                  <a:pt x="757119" y="-9717"/>
                  <a:pt x="697026" y="-763"/>
                  <a:pt x="891540" y="11923"/>
                </a:cubicBezTo>
                <a:cubicBezTo>
                  <a:pt x="945008" y="15410"/>
                  <a:pt x="998164" y="22713"/>
                  <a:pt x="1051560" y="27163"/>
                </a:cubicBezTo>
                <a:cubicBezTo>
                  <a:pt x="1089613" y="30334"/>
                  <a:pt x="1127760" y="32243"/>
                  <a:pt x="1165860" y="34783"/>
                </a:cubicBezTo>
                <a:cubicBezTo>
                  <a:pt x="1232474" y="44299"/>
                  <a:pt x="1277391" y="49100"/>
                  <a:pt x="1348740" y="72883"/>
                </a:cubicBezTo>
                <a:cubicBezTo>
                  <a:pt x="1394460" y="88123"/>
                  <a:pt x="1442795" y="97050"/>
                  <a:pt x="1485900" y="118603"/>
                </a:cubicBezTo>
                <a:cubicBezTo>
                  <a:pt x="1506220" y="128763"/>
                  <a:pt x="1527301" y="137525"/>
                  <a:pt x="1546860" y="149083"/>
                </a:cubicBezTo>
                <a:cubicBezTo>
                  <a:pt x="1583255" y="170589"/>
                  <a:pt x="1653540" y="217663"/>
                  <a:pt x="1653540" y="217663"/>
                </a:cubicBezTo>
                <a:cubicBezTo>
                  <a:pt x="1658620" y="225283"/>
                  <a:pt x="1669965" y="231442"/>
                  <a:pt x="1668780" y="240523"/>
                </a:cubicBezTo>
                <a:cubicBezTo>
                  <a:pt x="1662007" y="292447"/>
                  <a:pt x="1656446" y="347337"/>
                  <a:pt x="1630680" y="392923"/>
                </a:cubicBezTo>
                <a:cubicBezTo>
                  <a:pt x="1620001" y="411816"/>
                  <a:pt x="1591072" y="411901"/>
                  <a:pt x="1569720" y="415783"/>
                </a:cubicBezTo>
                <a:cubicBezTo>
                  <a:pt x="1506796" y="427224"/>
                  <a:pt x="1442720" y="431023"/>
                  <a:pt x="1379220" y="438643"/>
                </a:cubicBezTo>
                <a:cubicBezTo>
                  <a:pt x="1275080" y="436103"/>
                  <a:pt x="1170784" y="437262"/>
                  <a:pt x="1066800" y="431023"/>
                </a:cubicBezTo>
                <a:cubicBezTo>
                  <a:pt x="1043424" y="429620"/>
                  <a:pt x="1021285" y="419830"/>
                  <a:pt x="998220" y="415783"/>
                </a:cubicBezTo>
                <a:lnTo>
                  <a:pt x="632460" y="354823"/>
                </a:lnTo>
                <a:cubicBezTo>
                  <a:pt x="604520" y="349743"/>
                  <a:pt x="576800" y="343256"/>
                  <a:pt x="548640" y="339583"/>
                </a:cubicBezTo>
                <a:cubicBezTo>
                  <a:pt x="518311" y="335627"/>
                  <a:pt x="487654" y="334796"/>
                  <a:pt x="457200" y="331963"/>
                </a:cubicBezTo>
                <a:cubicBezTo>
                  <a:pt x="218396" y="309749"/>
                  <a:pt x="276873" y="364996"/>
                  <a:pt x="213360" y="301483"/>
                </a:cubicBezTo>
              </a:path>
            </a:pathLst>
          </a:custGeom>
          <a:solidFill>
            <a:srgbClr val="FFFF00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0A5A668-E435-C5CA-530C-8AFD8688F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14E11BF-950B-3B23-C222-42DC5B39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76" y="1481901"/>
            <a:ext cx="10427043" cy="51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6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F2A69-4E23-F5E5-09F0-7EDCE95B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B2B72D-FF33-5C51-62B2-DD5F8FDE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מיקום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573A3E4-D0B4-2F59-4BD0-BE89DEAB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AF55B54-6540-0BAF-3F40-175DA2AB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1825625"/>
            <a:ext cx="8375106" cy="3452159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E1E39F51-A645-4397-C981-183CB4DF0F5B}"/>
              </a:ext>
            </a:extLst>
          </p:cNvPr>
          <p:cNvSpPr/>
          <p:nvPr/>
        </p:nvSpPr>
        <p:spPr>
          <a:xfrm rot="560745">
            <a:off x="5646965" y="3730426"/>
            <a:ext cx="1438104" cy="136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317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2B3B-9885-42A9-AC61-C07E65214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10FDEA-CA1D-7D14-406F-1B48D253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מיקום – קירבה לפארק הירקון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B3207AE-68B2-33FC-6D23-3A1E1A5D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69" y="1589077"/>
            <a:ext cx="8519746" cy="4830344"/>
          </a:xfrm>
          <a:prstGeom prst="rect">
            <a:avLst/>
          </a:prstGeom>
        </p:spPr>
      </p:pic>
      <p:sp>
        <p:nvSpPr>
          <p:cNvPr id="3" name="כוכב: 5 פינות 2">
            <a:extLst>
              <a:ext uri="{FF2B5EF4-FFF2-40B4-BE49-F238E27FC236}">
                <a16:creationId xmlns:a16="http://schemas.microsoft.com/office/drawing/2014/main" id="{D7BA7E5F-11C8-85E9-DBE2-A3398889F75D}"/>
              </a:ext>
            </a:extLst>
          </p:cNvPr>
          <p:cNvSpPr/>
          <p:nvPr/>
        </p:nvSpPr>
        <p:spPr>
          <a:xfrm>
            <a:off x="4542817" y="1749054"/>
            <a:ext cx="204281" cy="16537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82EB3EC-A55D-7309-10C2-36D99F3E9B49}"/>
              </a:ext>
            </a:extLst>
          </p:cNvPr>
          <p:cNvSpPr txBox="1"/>
          <p:nvPr/>
        </p:nvSpPr>
        <p:spPr>
          <a:xfrm>
            <a:off x="5661498" y="4484451"/>
            <a:ext cx="168288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פארק הירקון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EF7200B-0B84-0244-0F4A-710155BBBA32}"/>
              </a:ext>
            </a:extLst>
          </p:cNvPr>
          <p:cNvSpPr txBox="1"/>
          <p:nvPr/>
        </p:nvSpPr>
        <p:spPr>
          <a:xfrm>
            <a:off x="10350230" y="1914424"/>
            <a:ext cx="1556425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פעילות רכיבה מהאתר לפארק הירקון דרך שבילי אופניים</a:t>
            </a:r>
          </a:p>
          <a:p>
            <a:endParaRPr lang="he-IL" dirty="0"/>
          </a:p>
          <a:p>
            <a:r>
              <a:rPr lang="he-IL" dirty="0"/>
              <a:t>הדרכות וסיורי אופניים בטבע</a:t>
            </a:r>
          </a:p>
          <a:p>
            <a:endParaRPr lang="he-IL" dirty="0"/>
          </a:p>
          <a:p>
            <a:r>
              <a:rPr lang="he-IL" dirty="0"/>
              <a:t>שיעורי רכיבה לפארק</a:t>
            </a:r>
          </a:p>
          <a:p>
            <a:endParaRPr lang="he-IL" dirty="0"/>
          </a:p>
          <a:p>
            <a:r>
              <a:rPr lang="he-IL" dirty="0"/>
              <a:t>שילוב עם פעילות בפארק</a:t>
            </a:r>
          </a:p>
        </p:txBody>
      </p:sp>
    </p:spTree>
    <p:extLst>
      <p:ext uri="{BB962C8B-B14F-4D97-AF65-F5344CB8AC3E}">
        <p14:creationId xmlns:p14="http://schemas.microsoft.com/office/powerpoint/2010/main" val="220821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9C0E-1176-B75A-FAE0-A2010DD36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D77CB672-9D61-2E11-47B7-1EE3703EF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79" y="1310456"/>
            <a:ext cx="7392041" cy="423708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74001DC-4D8D-68BA-EA76-9BEFDAD8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מיקום – טיולים לטווח רחוק</a:t>
            </a:r>
          </a:p>
        </p:txBody>
      </p:sp>
      <p:sp>
        <p:nvSpPr>
          <p:cNvPr id="3" name="כוכב: 5 פינות 2">
            <a:extLst>
              <a:ext uri="{FF2B5EF4-FFF2-40B4-BE49-F238E27FC236}">
                <a16:creationId xmlns:a16="http://schemas.microsoft.com/office/drawing/2014/main" id="{AF9145DA-B7D3-2011-2D01-7E740B0E52E1}"/>
              </a:ext>
            </a:extLst>
          </p:cNvPr>
          <p:cNvSpPr/>
          <p:nvPr/>
        </p:nvSpPr>
        <p:spPr>
          <a:xfrm>
            <a:off x="3599233" y="4105073"/>
            <a:ext cx="392593" cy="42122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712FEB1-C2B9-2889-3D7B-2C2152360673}"/>
              </a:ext>
            </a:extLst>
          </p:cNvPr>
          <p:cNvSpPr txBox="1"/>
          <p:nvPr/>
        </p:nvSpPr>
        <p:spPr>
          <a:xfrm>
            <a:off x="10350230" y="1914424"/>
            <a:ext cx="1556425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לרוכבים מנוסים מפגש מוצא לטיולים ארוכים</a:t>
            </a:r>
          </a:p>
          <a:p>
            <a:endParaRPr lang="he-IL" dirty="0"/>
          </a:p>
          <a:p>
            <a:r>
              <a:rPr lang="he-IL" dirty="0"/>
              <a:t>בניית קהילת רוכבים וחובבי טבע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574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DFCD07-DE29-C217-1AE0-3D9E39C6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אופניים בתל אביב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9ABBD8E-A399-13DC-3CA1-6EADA38B3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719" y="5234643"/>
            <a:ext cx="10044285" cy="1039409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9647EB6-F870-0796-AA4A-9AB20829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8" y="1874385"/>
            <a:ext cx="8809483" cy="3109229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F06BF66-1223-C4A1-1F04-4F4D08D50EB4}"/>
              </a:ext>
            </a:extLst>
          </p:cNvPr>
          <p:cNvSpPr txBox="1"/>
          <p:nvPr/>
        </p:nvSpPr>
        <p:spPr>
          <a:xfrm>
            <a:off x="1493821" y="6340415"/>
            <a:ext cx="7552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e-IL" dirty="0"/>
              <a:t>https://www.tel-aviv.gov.il/Residents/Transportation/Pages/bicyclecity.aspx</a:t>
            </a:r>
          </a:p>
        </p:txBody>
      </p:sp>
    </p:spTree>
    <p:extLst>
      <p:ext uri="{BB962C8B-B14F-4D97-AF65-F5344CB8AC3E}">
        <p14:creationId xmlns:p14="http://schemas.microsoft.com/office/powerpoint/2010/main" val="22498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4B108E-D047-FC58-E012-2C6B82A0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9A4C74F-EF82-2B8D-77EB-51B523D70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4" b="14306"/>
          <a:stretch/>
        </p:blipFill>
        <p:spPr>
          <a:xfrm>
            <a:off x="0" y="0"/>
            <a:ext cx="3263503" cy="2655651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6357273-F774-FE24-BE3A-0638B293E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10213"/>
          <a:stretch/>
        </p:blipFill>
        <p:spPr>
          <a:xfrm>
            <a:off x="3263503" y="0"/>
            <a:ext cx="4775059" cy="414694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C181D4C-5EB6-95E1-79E9-D6D50C10A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7" b="11348"/>
          <a:stretch/>
        </p:blipFill>
        <p:spPr>
          <a:xfrm>
            <a:off x="8038562" y="0"/>
            <a:ext cx="4153437" cy="33463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CCCB36D-C2BC-8E66-A08B-3245C5C13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9" t="29976" b="21229"/>
          <a:stretch/>
        </p:blipFill>
        <p:spPr>
          <a:xfrm>
            <a:off x="8038561" y="3346315"/>
            <a:ext cx="4153438" cy="334631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DFACF85D-72DE-88C6-6285-1FD93DFF6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33617" b="7518"/>
          <a:stretch/>
        </p:blipFill>
        <p:spPr>
          <a:xfrm>
            <a:off x="54443" y="2736434"/>
            <a:ext cx="4514311" cy="403698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253B2AA7-725F-F1E0-C651-744896EBD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7" b="18298"/>
          <a:stretch/>
        </p:blipFill>
        <p:spPr>
          <a:xfrm>
            <a:off x="4635161" y="4224361"/>
            <a:ext cx="3336993" cy="23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729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100</Words>
  <Application>Microsoft Office PowerPoint</Application>
  <PresentationFormat>מסך רחב</PresentationFormat>
  <Paragraphs>25</Paragraphs>
  <Slides>9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ערכת נושא Office</vt:lpstr>
      <vt:lpstr>אופניים "בין העמודים" בהדר יוסף </vt:lpstr>
      <vt:lpstr>מיקום</vt:lpstr>
      <vt:lpstr>מיקום</vt:lpstr>
      <vt:lpstr>מיקום – אתר קיים</vt:lpstr>
      <vt:lpstr>מיקום</vt:lpstr>
      <vt:lpstr>מיקום – קירבה לפארק הירקון</vt:lpstr>
      <vt:lpstr>מיקום – טיולים לטווח רחוק</vt:lpstr>
      <vt:lpstr>אופניים בתל אביב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Tal Manor</dc:creator>
  <cp:lastModifiedBy>Tal Manor</cp:lastModifiedBy>
  <cp:revision>41</cp:revision>
  <dcterms:created xsi:type="dcterms:W3CDTF">2024-12-19T06:13:21Z</dcterms:created>
  <dcterms:modified xsi:type="dcterms:W3CDTF">2024-12-26T12:37:53Z</dcterms:modified>
</cp:coreProperties>
</file>